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  <p:sldId id="257" r:id="rId7"/>
    <p:sldId id="258" r:id="rId8"/>
    <p:sldId id="263" r:id="rId9"/>
    <p:sldId id="262" r:id="rId10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4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225CBB-B3C5-4533-A40A-2FC97615AE50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53D75C5-F3F8-4FBA-AA0E-D19F619180AB}">
      <dgm:prSet/>
      <dgm:spPr/>
      <dgm:t>
        <a:bodyPr/>
        <a:lstStyle/>
        <a:p>
          <a:r>
            <a:rPr lang="is-IS"/>
            <a:t>Skipað að loknum sveitarstjórnarkosningum</a:t>
          </a:r>
          <a:endParaRPr lang="en-US"/>
        </a:p>
      </dgm:t>
    </dgm:pt>
    <dgm:pt modelId="{9DFCDEE3-2042-4E56-914F-1F4B606A5628}" type="parTrans" cxnId="{AAE470FC-AB66-43EB-9523-5EE2D378E37F}">
      <dgm:prSet/>
      <dgm:spPr/>
      <dgm:t>
        <a:bodyPr/>
        <a:lstStyle/>
        <a:p>
          <a:endParaRPr lang="en-US"/>
        </a:p>
      </dgm:t>
    </dgm:pt>
    <dgm:pt modelId="{F2597156-76BB-4AB4-B17B-C5DE5E80F83D}" type="sibTrans" cxnId="{AAE470FC-AB66-43EB-9523-5EE2D378E37F}">
      <dgm:prSet/>
      <dgm:spPr/>
      <dgm:t>
        <a:bodyPr/>
        <a:lstStyle/>
        <a:p>
          <a:endParaRPr lang="en-US"/>
        </a:p>
      </dgm:t>
    </dgm:pt>
    <dgm:pt modelId="{67587B67-6DE2-4862-8BB0-1DDA613F5E87}">
      <dgm:prSet/>
      <dgm:spPr/>
      <dgm:t>
        <a:bodyPr/>
        <a:lstStyle/>
        <a:p>
          <a:r>
            <a:rPr lang="is-IS"/>
            <a:t>Að lágmarki þrír fulltrúar kosnir af sveitarstjórn og þrír fulltrúar tilnefndir af félagi eldri borgara og einn fulltrúi frá heilsugæslu</a:t>
          </a:r>
          <a:endParaRPr lang="en-US"/>
        </a:p>
      </dgm:t>
    </dgm:pt>
    <dgm:pt modelId="{4F11630D-7D2D-430A-845C-B7429EFF3DA8}" type="parTrans" cxnId="{35CBE41A-C13F-4529-B6B9-25E2F7CF4204}">
      <dgm:prSet/>
      <dgm:spPr/>
      <dgm:t>
        <a:bodyPr/>
        <a:lstStyle/>
        <a:p>
          <a:endParaRPr lang="en-US"/>
        </a:p>
      </dgm:t>
    </dgm:pt>
    <dgm:pt modelId="{5AAD8271-01A2-4952-95A0-9C52FCF6B403}" type="sibTrans" cxnId="{35CBE41A-C13F-4529-B6B9-25E2F7CF4204}">
      <dgm:prSet/>
      <dgm:spPr/>
      <dgm:t>
        <a:bodyPr/>
        <a:lstStyle/>
        <a:p>
          <a:endParaRPr lang="en-US"/>
        </a:p>
      </dgm:t>
    </dgm:pt>
    <dgm:pt modelId="{01326499-B949-4D41-BFC6-F3112E1CF4F7}">
      <dgm:prSet/>
      <dgm:spPr/>
      <dgm:t>
        <a:bodyPr/>
        <a:lstStyle/>
        <a:p>
          <a:r>
            <a:rPr lang="is-IS"/>
            <a:t>Ef tvö eða fleiri sveitarfélög sem eiga samstarf um þjónustu fyrir eldra fólk koma þau sér saman um samsetningu öldungaráðs.</a:t>
          </a:r>
          <a:endParaRPr lang="en-US"/>
        </a:p>
      </dgm:t>
    </dgm:pt>
    <dgm:pt modelId="{962FB747-4BE3-4C93-B4A2-11ABB98BF015}" type="parTrans" cxnId="{7968D043-1BB1-43D3-9EB0-2429575E627E}">
      <dgm:prSet/>
      <dgm:spPr/>
      <dgm:t>
        <a:bodyPr/>
        <a:lstStyle/>
        <a:p>
          <a:endParaRPr lang="en-US"/>
        </a:p>
      </dgm:t>
    </dgm:pt>
    <dgm:pt modelId="{B28021AD-F580-4E50-90AC-3517F60FED9A}" type="sibTrans" cxnId="{7968D043-1BB1-43D3-9EB0-2429575E627E}">
      <dgm:prSet/>
      <dgm:spPr/>
      <dgm:t>
        <a:bodyPr/>
        <a:lstStyle/>
        <a:p>
          <a:endParaRPr lang="en-US"/>
        </a:p>
      </dgm:t>
    </dgm:pt>
    <dgm:pt modelId="{FDB521A3-B242-4D9B-83A7-1D31CB107C90}" type="pres">
      <dgm:prSet presAssocID="{00225CBB-B3C5-4533-A40A-2FC97615AE50}" presName="linear" presStyleCnt="0">
        <dgm:presLayoutVars>
          <dgm:animLvl val="lvl"/>
          <dgm:resizeHandles val="exact"/>
        </dgm:presLayoutVars>
      </dgm:prSet>
      <dgm:spPr/>
    </dgm:pt>
    <dgm:pt modelId="{1C00780D-042D-4D88-9E87-0C144E24A930}" type="pres">
      <dgm:prSet presAssocID="{D53D75C5-F3F8-4FBA-AA0E-D19F619180A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02BB386-C405-4BF9-8389-165F4554149C}" type="pres">
      <dgm:prSet presAssocID="{F2597156-76BB-4AB4-B17B-C5DE5E80F83D}" presName="spacer" presStyleCnt="0"/>
      <dgm:spPr/>
    </dgm:pt>
    <dgm:pt modelId="{9C43EE29-FDE6-4A08-BEFF-1145230CDA51}" type="pres">
      <dgm:prSet presAssocID="{67587B67-6DE2-4862-8BB0-1DDA613F5E8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60E1678-7193-4F57-BB7A-6718332DAD13}" type="pres">
      <dgm:prSet presAssocID="{5AAD8271-01A2-4952-95A0-9C52FCF6B403}" presName="spacer" presStyleCnt="0"/>
      <dgm:spPr/>
    </dgm:pt>
    <dgm:pt modelId="{D0F8ECAF-E188-4E6E-879E-591EE2BACAF0}" type="pres">
      <dgm:prSet presAssocID="{01326499-B949-4D41-BFC6-F3112E1CF4F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5CBE41A-C13F-4529-B6B9-25E2F7CF4204}" srcId="{00225CBB-B3C5-4533-A40A-2FC97615AE50}" destId="{67587B67-6DE2-4862-8BB0-1DDA613F5E87}" srcOrd="1" destOrd="0" parTransId="{4F11630D-7D2D-430A-845C-B7429EFF3DA8}" sibTransId="{5AAD8271-01A2-4952-95A0-9C52FCF6B403}"/>
    <dgm:cxn modelId="{7968D043-1BB1-43D3-9EB0-2429575E627E}" srcId="{00225CBB-B3C5-4533-A40A-2FC97615AE50}" destId="{01326499-B949-4D41-BFC6-F3112E1CF4F7}" srcOrd="2" destOrd="0" parTransId="{962FB747-4BE3-4C93-B4A2-11ABB98BF015}" sibTransId="{B28021AD-F580-4E50-90AC-3517F60FED9A}"/>
    <dgm:cxn modelId="{C17C759D-0194-4F4D-A063-480795262321}" type="presOf" srcId="{01326499-B949-4D41-BFC6-F3112E1CF4F7}" destId="{D0F8ECAF-E188-4E6E-879E-591EE2BACAF0}" srcOrd="0" destOrd="0" presId="urn:microsoft.com/office/officeart/2005/8/layout/vList2"/>
    <dgm:cxn modelId="{A3E786C0-6D8C-49FF-872A-32DF7EDF16D8}" type="presOf" srcId="{D53D75C5-F3F8-4FBA-AA0E-D19F619180AB}" destId="{1C00780D-042D-4D88-9E87-0C144E24A930}" srcOrd="0" destOrd="0" presId="urn:microsoft.com/office/officeart/2005/8/layout/vList2"/>
    <dgm:cxn modelId="{EE3979C3-97D7-4E37-9957-C929ABEA5FE6}" type="presOf" srcId="{67587B67-6DE2-4862-8BB0-1DDA613F5E87}" destId="{9C43EE29-FDE6-4A08-BEFF-1145230CDA51}" srcOrd="0" destOrd="0" presId="urn:microsoft.com/office/officeart/2005/8/layout/vList2"/>
    <dgm:cxn modelId="{D7E96CFC-3BA1-4FED-B341-D2AB6BDC3ABF}" type="presOf" srcId="{00225CBB-B3C5-4533-A40A-2FC97615AE50}" destId="{FDB521A3-B242-4D9B-83A7-1D31CB107C90}" srcOrd="0" destOrd="0" presId="urn:microsoft.com/office/officeart/2005/8/layout/vList2"/>
    <dgm:cxn modelId="{AAE470FC-AB66-43EB-9523-5EE2D378E37F}" srcId="{00225CBB-B3C5-4533-A40A-2FC97615AE50}" destId="{D53D75C5-F3F8-4FBA-AA0E-D19F619180AB}" srcOrd="0" destOrd="0" parTransId="{9DFCDEE3-2042-4E56-914F-1F4B606A5628}" sibTransId="{F2597156-76BB-4AB4-B17B-C5DE5E80F83D}"/>
    <dgm:cxn modelId="{A4FADDD1-8ECB-4EDA-AFD7-12D0054AD3BD}" type="presParOf" srcId="{FDB521A3-B242-4D9B-83A7-1D31CB107C90}" destId="{1C00780D-042D-4D88-9E87-0C144E24A930}" srcOrd="0" destOrd="0" presId="urn:microsoft.com/office/officeart/2005/8/layout/vList2"/>
    <dgm:cxn modelId="{D2B32E6C-4E62-48C0-8B2F-711BCFF68F75}" type="presParOf" srcId="{FDB521A3-B242-4D9B-83A7-1D31CB107C90}" destId="{502BB386-C405-4BF9-8389-165F4554149C}" srcOrd="1" destOrd="0" presId="urn:microsoft.com/office/officeart/2005/8/layout/vList2"/>
    <dgm:cxn modelId="{57625DE9-ECC9-4093-85F2-D58FC4104912}" type="presParOf" srcId="{FDB521A3-B242-4D9B-83A7-1D31CB107C90}" destId="{9C43EE29-FDE6-4A08-BEFF-1145230CDA51}" srcOrd="2" destOrd="0" presId="urn:microsoft.com/office/officeart/2005/8/layout/vList2"/>
    <dgm:cxn modelId="{40B2D1FA-BB10-44BA-B49A-4522C9242ADE}" type="presParOf" srcId="{FDB521A3-B242-4D9B-83A7-1D31CB107C90}" destId="{C60E1678-7193-4F57-BB7A-6718332DAD13}" srcOrd="3" destOrd="0" presId="urn:microsoft.com/office/officeart/2005/8/layout/vList2"/>
    <dgm:cxn modelId="{3BF9BF1B-97A3-48C5-8F9A-C00A765B264B}" type="presParOf" srcId="{FDB521A3-B242-4D9B-83A7-1D31CB107C90}" destId="{D0F8ECAF-E188-4E6E-879E-591EE2BACAF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BFA4C8-4C42-40AE-AA1D-A1F889F1DFE2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D945EA5-DC23-45A9-82B3-D347D72E0A8D}">
      <dgm:prSet/>
      <dgm:spPr/>
      <dgm:t>
        <a:bodyPr/>
        <a:lstStyle/>
        <a:p>
          <a:r>
            <a:rPr lang="is-IS" dirty="0"/>
            <a:t>64 sveitarfélög </a:t>
          </a:r>
          <a:endParaRPr lang="en-US" dirty="0"/>
        </a:p>
      </dgm:t>
    </dgm:pt>
    <dgm:pt modelId="{5CE276D0-8CAB-46A9-9746-1D09AB368A13}" type="parTrans" cxnId="{6071489D-E107-42E7-AE8B-FB8A9A0AA3DD}">
      <dgm:prSet/>
      <dgm:spPr/>
      <dgm:t>
        <a:bodyPr/>
        <a:lstStyle/>
        <a:p>
          <a:endParaRPr lang="en-US"/>
        </a:p>
      </dgm:t>
    </dgm:pt>
    <dgm:pt modelId="{C0A86E82-A41A-4A48-B7D7-16038726CE3A}" type="sibTrans" cxnId="{6071489D-E107-42E7-AE8B-FB8A9A0AA3DD}">
      <dgm:prSet/>
      <dgm:spPr/>
      <dgm:t>
        <a:bodyPr/>
        <a:lstStyle/>
        <a:p>
          <a:endParaRPr lang="en-US"/>
        </a:p>
      </dgm:t>
    </dgm:pt>
    <dgm:pt modelId="{DDA374E0-9E26-49E9-BFA9-A5E22AA62C3A}">
      <dgm:prSet/>
      <dgm:spPr/>
      <dgm:t>
        <a:bodyPr/>
        <a:lstStyle/>
        <a:p>
          <a:r>
            <a:rPr lang="is-IS" dirty="0"/>
            <a:t>Heildarfjöldi sveitarfélaga sem hafa skipað öldungaráð eru 44</a:t>
          </a:r>
          <a:endParaRPr lang="en-US" dirty="0"/>
        </a:p>
      </dgm:t>
    </dgm:pt>
    <dgm:pt modelId="{F95FFDAF-DDA4-45BA-B6B5-4C96539FB703}" type="parTrans" cxnId="{21398938-3D83-466F-9FF5-C7E3B07019DA}">
      <dgm:prSet/>
      <dgm:spPr/>
      <dgm:t>
        <a:bodyPr/>
        <a:lstStyle/>
        <a:p>
          <a:endParaRPr lang="en-US"/>
        </a:p>
      </dgm:t>
    </dgm:pt>
    <dgm:pt modelId="{DF0700B4-9273-41C3-8DF1-1ADE4FDA55FF}" type="sibTrans" cxnId="{21398938-3D83-466F-9FF5-C7E3B07019DA}">
      <dgm:prSet/>
      <dgm:spPr/>
      <dgm:t>
        <a:bodyPr/>
        <a:lstStyle/>
        <a:p>
          <a:endParaRPr lang="en-US"/>
        </a:p>
      </dgm:t>
    </dgm:pt>
    <dgm:pt modelId="{0AF31F6C-3B20-4C52-9177-37EADF1ACF40}">
      <dgm:prSet/>
      <dgm:spPr/>
      <dgm:t>
        <a:bodyPr/>
        <a:lstStyle/>
        <a:p>
          <a:r>
            <a:rPr lang="is-IS"/>
            <a:t>Fjöldi öldungaráða á landinu eru 33 </a:t>
          </a:r>
          <a:endParaRPr lang="en-US"/>
        </a:p>
      </dgm:t>
    </dgm:pt>
    <dgm:pt modelId="{7BC63625-AF30-4D62-93A0-46BA98D3DFAF}" type="parTrans" cxnId="{2C7B7ADA-7980-4FAF-943E-2EE23D130531}">
      <dgm:prSet/>
      <dgm:spPr/>
      <dgm:t>
        <a:bodyPr/>
        <a:lstStyle/>
        <a:p>
          <a:endParaRPr lang="en-US"/>
        </a:p>
      </dgm:t>
    </dgm:pt>
    <dgm:pt modelId="{A775BE47-D7C6-4F74-91FA-349883B77145}" type="sibTrans" cxnId="{2C7B7ADA-7980-4FAF-943E-2EE23D130531}">
      <dgm:prSet/>
      <dgm:spPr/>
      <dgm:t>
        <a:bodyPr/>
        <a:lstStyle/>
        <a:p>
          <a:endParaRPr lang="en-US"/>
        </a:p>
      </dgm:t>
    </dgm:pt>
    <dgm:pt modelId="{1DD7029D-E566-431F-B855-D259E9DD1E15}">
      <dgm:prSet/>
      <dgm:spPr/>
      <dgm:t>
        <a:bodyPr/>
        <a:lstStyle/>
        <a:p>
          <a:r>
            <a:rPr lang="is-IS" dirty="0"/>
            <a:t>Tvö nýskipuð ráð – Uppsveitir og Flóa og Hvalfjarðarsveit.</a:t>
          </a:r>
          <a:endParaRPr lang="en-US" dirty="0"/>
        </a:p>
      </dgm:t>
    </dgm:pt>
    <dgm:pt modelId="{531CE27F-8396-4975-8A85-526092CC81B6}" type="parTrans" cxnId="{26C9D34D-E9BE-4A64-9703-913F2057C3D8}">
      <dgm:prSet/>
      <dgm:spPr/>
      <dgm:t>
        <a:bodyPr/>
        <a:lstStyle/>
        <a:p>
          <a:endParaRPr lang="en-US"/>
        </a:p>
      </dgm:t>
    </dgm:pt>
    <dgm:pt modelId="{8BAC6694-F077-4B9A-B12D-A5B894C23BF0}" type="sibTrans" cxnId="{26C9D34D-E9BE-4A64-9703-913F2057C3D8}">
      <dgm:prSet/>
      <dgm:spPr/>
      <dgm:t>
        <a:bodyPr/>
        <a:lstStyle/>
        <a:p>
          <a:endParaRPr lang="en-US"/>
        </a:p>
      </dgm:t>
    </dgm:pt>
    <dgm:pt modelId="{81C9468F-18D4-4CF0-85F9-67E16F147B56}">
      <dgm:prSet/>
      <dgm:spPr/>
      <dgm:t>
        <a:bodyPr/>
        <a:lstStyle/>
        <a:p>
          <a:r>
            <a:rPr lang="is-IS"/>
            <a:t>20 sveitarfélög hafa ekki enn skipað ráð </a:t>
          </a:r>
          <a:endParaRPr lang="en-US"/>
        </a:p>
      </dgm:t>
    </dgm:pt>
    <dgm:pt modelId="{7DB9001F-80C2-4757-918B-E1FD6D433AB1}" type="parTrans" cxnId="{CAFDA6FD-66DB-475B-890D-F5AF6B84F7FD}">
      <dgm:prSet/>
      <dgm:spPr/>
      <dgm:t>
        <a:bodyPr/>
        <a:lstStyle/>
        <a:p>
          <a:endParaRPr lang="en-US"/>
        </a:p>
      </dgm:t>
    </dgm:pt>
    <dgm:pt modelId="{2D7FAA77-9E70-4168-929D-6BC4C88B746A}" type="sibTrans" cxnId="{CAFDA6FD-66DB-475B-890D-F5AF6B84F7FD}">
      <dgm:prSet/>
      <dgm:spPr/>
      <dgm:t>
        <a:bodyPr/>
        <a:lstStyle/>
        <a:p>
          <a:endParaRPr lang="en-US"/>
        </a:p>
      </dgm:t>
    </dgm:pt>
    <dgm:pt modelId="{9DDABA90-C42A-4AF4-9AB4-4F74D648CE03}">
      <dgm:prSet/>
      <dgm:spPr/>
      <dgm:t>
        <a:bodyPr/>
        <a:lstStyle/>
        <a:p>
          <a:r>
            <a:rPr lang="is-IS"/>
            <a:t>Algengast að ráðin haldi 3 fundi á ári</a:t>
          </a:r>
          <a:endParaRPr lang="en-US"/>
        </a:p>
      </dgm:t>
    </dgm:pt>
    <dgm:pt modelId="{FCFDECFC-D8CF-4D98-BA05-CA04AEB80A48}" type="parTrans" cxnId="{626895FF-9FA5-4CA9-9136-281BA6CF5EFD}">
      <dgm:prSet/>
      <dgm:spPr/>
      <dgm:t>
        <a:bodyPr/>
        <a:lstStyle/>
        <a:p>
          <a:endParaRPr lang="en-US"/>
        </a:p>
      </dgm:t>
    </dgm:pt>
    <dgm:pt modelId="{9D8ACFE2-9720-4180-B4D9-C838B941A88C}" type="sibTrans" cxnId="{626895FF-9FA5-4CA9-9136-281BA6CF5EFD}">
      <dgm:prSet/>
      <dgm:spPr/>
      <dgm:t>
        <a:bodyPr/>
        <a:lstStyle/>
        <a:p>
          <a:endParaRPr lang="en-US"/>
        </a:p>
      </dgm:t>
    </dgm:pt>
    <dgm:pt modelId="{B9781724-DF2E-4BBB-A769-EA775A6C49D5}">
      <dgm:prSet/>
      <dgm:spPr/>
      <dgm:t>
        <a:bodyPr/>
        <a:lstStyle/>
        <a:p>
          <a:r>
            <a:rPr lang="is-IS"/>
            <a:t>Á nokkrum stöðum hefur verið skipað ráð en aldrei verið haldnir fundnir. </a:t>
          </a:r>
          <a:endParaRPr lang="en-US"/>
        </a:p>
      </dgm:t>
    </dgm:pt>
    <dgm:pt modelId="{934F660B-D4E5-4D34-A7F2-4564CD674D73}" type="parTrans" cxnId="{2ED0908F-DF4F-4544-A713-AA7B2AD7DA39}">
      <dgm:prSet/>
      <dgm:spPr/>
      <dgm:t>
        <a:bodyPr/>
        <a:lstStyle/>
        <a:p>
          <a:endParaRPr lang="en-US"/>
        </a:p>
      </dgm:t>
    </dgm:pt>
    <dgm:pt modelId="{178A75C1-BA85-4EFB-ACC4-389EC5E13730}" type="sibTrans" cxnId="{2ED0908F-DF4F-4544-A713-AA7B2AD7DA39}">
      <dgm:prSet/>
      <dgm:spPr/>
      <dgm:t>
        <a:bodyPr/>
        <a:lstStyle/>
        <a:p>
          <a:endParaRPr lang="en-US"/>
        </a:p>
      </dgm:t>
    </dgm:pt>
    <dgm:pt modelId="{91216E91-E375-4BA5-8E6B-E419662EF3C1}" type="pres">
      <dgm:prSet presAssocID="{67BFA4C8-4C42-40AE-AA1D-A1F889F1DFE2}" presName="linear" presStyleCnt="0">
        <dgm:presLayoutVars>
          <dgm:animLvl val="lvl"/>
          <dgm:resizeHandles val="exact"/>
        </dgm:presLayoutVars>
      </dgm:prSet>
      <dgm:spPr/>
    </dgm:pt>
    <dgm:pt modelId="{2B6F6BCF-8991-4D53-B4C5-1938CDA147C8}" type="pres">
      <dgm:prSet presAssocID="{6D945EA5-DC23-45A9-82B3-D347D72E0A8D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5B0A5E2A-B54F-45BA-BB76-38ACE2DC5467}" type="pres">
      <dgm:prSet presAssocID="{C0A86E82-A41A-4A48-B7D7-16038726CE3A}" presName="spacer" presStyleCnt="0"/>
      <dgm:spPr/>
    </dgm:pt>
    <dgm:pt modelId="{74585F12-F339-4A9D-B294-E702E546AC84}" type="pres">
      <dgm:prSet presAssocID="{DDA374E0-9E26-49E9-BFA9-A5E22AA62C3A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B563991A-2F7A-4F63-A1DB-5CC2E31F4F9A}" type="pres">
      <dgm:prSet presAssocID="{DF0700B4-9273-41C3-8DF1-1ADE4FDA55FF}" presName="spacer" presStyleCnt="0"/>
      <dgm:spPr/>
    </dgm:pt>
    <dgm:pt modelId="{8587A58C-6366-4A83-B881-432F65072208}" type="pres">
      <dgm:prSet presAssocID="{0AF31F6C-3B20-4C52-9177-37EADF1ACF40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3F5F0834-1299-486A-8E89-D9EF133A32F5}" type="pres">
      <dgm:prSet presAssocID="{A775BE47-D7C6-4F74-91FA-349883B77145}" presName="spacer" presStyleCnt="0"/>
      <dgm:spPr/>
    </dgm:pt>
    <dgm:pt modelId="{E0024306-B5F3-4A71-A230-F95360E573E2}" type="pres">
      <dgm:prSet presAssocID="{1DD7029D-E566-431F-B855-D259E9DD1E15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4F61A13A-7D89-42C2-920C-517E5201B5AB}" type="pres">
      <dgm:prSet presAssocID="{8BAC6694-F077-4B9A-B12D-A5B894C23BF0}" presName="spacer" presStyleCnt="0"/>
      <dgm:spPr/>
    </dgm:pt>
    <dgm:pt modelId="{CC9781CC-4539-4378-9640-A3948108CA0E}" type="pres">
      <dgm:prSet presAssocID="{81C9468F-18D4-4CF0-85F9-67E16F147B56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26BF846A-E8BB-41E5-B020-015C6A9714C7}" type="pres">
      <dgm:prSet presAssocID="{2D7FAA77-9E70-4168-929D-6BC4C88B746A}" presName="spacer" presStyleCnt="0"/>
      <dgm:spPr/>
    </dgm:pt>
    <dgm:pt modelId="{99594DFC-506D-4CD3-B8B4-32B1436993C9}" type="pres">
      <dgm:prSet presAssocID="{9DDABA90-C42A-4AF4-9AB4-4F74D648CE03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B719D43D-7EAE-4CC3-84E5-60862A115353}" type="pres">
      <dgm:prSet presAssocID="{9D8ACFE2-9720-4180-B4D9-C838B941A88C}" presName="spacer" presStyleCnt="0"/>
      <dgm:spPr/>
    </dgm:pt>
    <dgm:pt modelId="{3B4BF7A7-D29B-4DC1-B08C-1C470EFEA681}" type="pres">
      <dgm:prSet presAssocID="{B9781724-DF2E-4BBB-A769-EA775A6C49D5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4FBD8201-EC5C-4C0C-815A-CC2FE89CF3DF}" type="presOf" srcId="{B9781724-DF2E-4BBB-A769-EA775A6C49D5}" destId="{3B4BF7A7-D29B-4DC1-B08C-1C470EFEA681}" srcOrd="0" destOrd="0" presId="urn:microsoft.com/office/officeart/2005/8/layout/vList2"/>
    <dgm:cxn modelId="{262FBC19-1127-445D-859A-2A976B694AFB}" type="presOf" srcId="{9DDABA90-C42A-4AF4-9AB4-4F74D648CE03}" destId="{99594DFC-506D-4CD3-B8B4-32B1436993C9}" srcOrd="0" destOrd="0" presId="urn:microsoft.com/office/officeart/2005/8/layout/vList2"/>
    <dgm:cxn modelId="{8FDA1228-59E9-4CB5-A9DD-4BA9CB97E6FE}" type="presOf" srcId="{1DD7029D-E566-431F-B855-D259E9DD1E15}" destId="{E0024306-B5F3-4A71-A230-F95360E573E2}" srcOrd="0" destOrd="0" presId="urn:microsoft.com/office/officeart/2005/8/layout/vList2"/>
    <dgm:cxn modelId="{21398938-3D83-466F-9FF5-C7E3B07019DA}" srcId="{67BFA4C8-4C42-40AE-AA1D-A1F889F1DFE2}" destId="{DDA374E0-9E26-49E9-BFA9-A5E22AA62C3A}" srcOrd="1" destOrd="0" parTransId="{F95FFDAF-DDA4-45BA-B6B5-4C96539FB703}" sibTransId="{DF0700B4-9273-41C3-8DF1-1ADE4FDA55FF}"/>
    <dgm:cxn modelId="{26C9D34D-E9BE-4A64-9703-913F2057C3D8}" srcId="{67BFA4C8-4C42-40AE-AA1D-A1F889F1DFE2}" destId="{1DD7029D-E566-431F-B855-D259E9DD1E15}" srcOrd="3" destOrd="0" parTransId="{531CE27F-8396-4975-8A85-526092CC81B6}" sibTransId="{8BAC6694-F077-4B9A-B12D-A5B894C23BF0}"/>
    <dgm:cxn modelId="{2ED0908F-DF4F-4544-A713-AA7B2AD7DA39}" srcId="{67BFA4C8-4C42-40AE-AA1D-A1F889F1DFE2}" destId="{B9781724-DF2E-4BBB-A769-EA775A6C49D5}" srcOrd="6" destOrd="0" parTransId="{934F660B-D4E5-4D34-A7F2-4564CD674D73}" sibTransId="{178A75C1-BA85-4EFB-ACC4-389EC5E13730}"/>
    <dgm:cxn modelId="{5E60719C-C2D5-4507-BB38-6FC39F54443F}" type="presOf" srcId="{DDA374E0-9E26-49E9-BFA9-A5E22AA62C3A}" destId="{74585F12-F339-4A9D-B294-E702E546AC84}" srcOrd="0" destOrd="0" presId="urn:microsoft.com/office/officeart/2005/8/layout/vList2"/>
    <dgm:cxn modelId="{6071489D-E107-42E7-AE8B-FB8A9A0AA3DD}" srcId="{67BFA4C8-4C42-40AE-AA1D-A1F889F1DFE2}" destId="{6D945EA5-DC23-45A9-82B3-D347D72E0A8D}" srcOrd="0" destOrd="0" parTransId="{5CE276D0-8CAB-46A9-9746-1D09AB368A13}" sibTransId="{C0A86E82-A41A-4A48-B7D7-16038726CE3A}"/>
    <dgm:cxn modelId="{46B2DC9D-C112-4F28-895C-B8D6E1CE3E12}" type="presOf" srcId="{6D945EA5-DC23-45A9-82B3-D347D72E0A8D}" destId="{2B6F6BCF-8991-4D53-B4C5-1938CDA147C8}" srcOrd="0" destOrd="0" presId="urn:microsoft.com/office/officeart/2005/8/layout/vList2"/>
    <dgm:cxn modelId="{0D2FBAA0-ABD7-437D-8F74-EAF55E6E69D0}" type="presOf" srcId="{81C9468F-18D4-4CF0-85F9-67E16F147B56}" destId="{CC9781CC-4539-4378-9640-A3948108CA0E}" srcOrd="0" destOrd="0" presId="urn:microsoft.com/office/officeart/2005/8/layout/vList2"/>
    <dgm:cxn modelId="{4F1A86A4-CF2C-43E2-BFFE-6DBCAAB9AE9A}" type="presOf" srcId="{0AF31F6C-3B20-4C52-9177-37EADF1ACF40}" destId="{8587A58C-6366-4A83-B881-432F65072208}" srcOrd="0" destOrd="0" presId="urn:microsoft.com/office/officeart/2005/8/layout/vList2"/>
    <dgm:cxn modelId="{BA263EC7-1502-41F5-A631-CC66EFA418E9}" type="presOf" srcId="{67BFA4C8-4C42-40AE-AA1D-A1F889F1DFE2}" destId="{91216E91-E375-4BA5-8E6B-E419662EF3C1}" srcOrd="0" destOrd="0" presId="urn:microsoft.com/office/officeart/2005/8/layout/vList2"/>
    <dgm:cxn modelId="{2C7B7ADA-7980-4FAF-943E-2EE23D130531}" srcId="{67BFA4C8-4C42-40AE-AA1D-A1F889F1DFE2}" destId="{0AF31F6C-3B20-4C52-9177-37EADF1ACF40}" srcOrd="2" destOrd="0" parTransId="{7BC63625-AF30-4D62-93A0-46BA98D3DFAF}" sibTransId="{A775BE47-D7C6-4F74-91FA-349883B77145}"/>
    <dgm:cxn modelId="{CAFDA6FD-66DB-475B-890D-F5AF6B84F7FD}" srcId="{67BFA4C8-4C42-40AE-AA1D-A1F889F1DFE2}" destId="{81C9468F-18D4-4CF0-85F9-67E16F147B56}" srcOrd="4" destOrd="0" parTransId="{7DB9001F-80C2-4757-918B-E1FD6D433AB1}" sibTransId="{2D7FAA77-9E70-4168-929D-6BC4C88B746A}"/>
    <dgm:cxn modelId="{626895FF-9FA5-4CA9-9136-281BA6CF5EFD}" srcId="{67BFA4C8-4C42-40AE-AA1D-A1F889F1DFE2}" destId="{9DDABA90-C42A-4AF4-9AB4-4F74D648CE03}" srcOrd="5" destOrd="0" parTransId="{FCFDECFC-D8CF-4D98-BA05-CA04AEB80A48}" sibTransId="{9D8ACFE2-9720-4180-B4D9-C838B941A88C}"/>
    <dgm:cxn modelId="{537A2449-2C78-4C97-9E50-C998B34CF14A}" type="presParOf" srcId="{91216E91-E375-4BA5-8E6B-E419662EF3C1}" destId="{2B6F6BCF-8991-4D53-B4C5-1938CDA147C8}" srcOrd="0" destOrd="0" presId="urn:microsoft.com/office/officeart/2005/8/layout/vList2"/>
    <dgm:cxn modelId="{1AA80245-E51F-45D3-B60C-CCD9725FA3B1}" type="presParOf" srcId="{91216E91-E375-4BA5-8E6B-E419662EF3C1}" destId="{5B0A5E2A-B54F-45BA-BB76-38ACE2DC5467}" srcOrd="1" destOrd="0" presId="urn:microsoft.com/office/officeart/2005/8/layout/vList2"/>
    <dgm:cxn modelId="{C89F7484-77E0-4F4A-B6BE-C40369298BD0}" type="presParOf" srcId="{91216E91-E375-4BA5-8E6B-E419662EF3C1}" destId="{74585F12-F339-4A9D-B294-E702E546AC84}" srcOrd="2" destOrd="0" presId="urn:microsoft.com/office/officeart/2005/8/layout/vList2"/>
    <dgm:cxn modelId="{DD4BF452-E03F-4651-8035-512F6CB5F0E8}" type="presParOf" srcId="{91216E91-E375-4BA5-8E6B-E419662EF3C1}" destId="{B563991A-2F7A-4F63-A1DB-5CC2E31F4F9A}" srcOrd="3" destOrd="0" presId="urn:microsoft.com/office/officeart/2005/8/layout/vList2"/>
    <dgm:cxn modelId="{E66FEE13-AD8B-4E23-95CE-9A01A3389D4E}" type="presParOf" srcId="{91216E91-E375-4BA5-8E6B-E419662EF3C1}" destId="{8587A58C-6366-4A83-B881-432F65072208}" srcOrd="4" destOrd="0" presId="urn:microsoft.com/office/officeart/2005/8/layout/vList2"/>
    <dgm:cxn modelId="{0F9F0D15-A8AD-4162-B44D-C40535A3CAB4}" type="presParOf" srcId="{91216E91-E375-4BA5-8E6B-E419662EF3C1}" destId="{3F5F0834-1299-486A-8E89-D9EF133A32F5}" srcOrd="5" destOrd="0" presId="urn:microsoft.com/office/officeart/2005/8/layout/vList2"/>
    <dgm:cxn modelId="{63565FC5-7747-481B-9D79-0011BDC0260F}" type="presParOf" srcId="{91216E91-E375-4BA5-8E6B-E419662EF3C1}" destId="{E0024306-B5F3-4A71-A230-F95360E573E2}" srcOrd="6" destOrd="0" presId="urn:microsoft.com/office/officeart/2005/8/layout/vList2"/>
    <dgm:cxn modelId="{C704BCC8-C63D-46F0-854B-FCD0D316E8BC}" type="presParOf" srcId="{91216E91-E375-4BA5-8E6B-E419662EF3C1}" destId="{4F61A13A-7D89-42C2-920C-517E5201B5AB}" srcOrd="7" destOrd="0" presId="urn:microsoft.com/office/officeart/2005/8/layout/vList2"/>
    <dgm:cxn modelId="{4D166A2C-B111-42F8-9C24-3682DCDA9F71}" type="presParOf" srcId="{91216E91-E375-4BA5-8E6B-E419662EF3C1}" destId="{CC9781CC-4539-4378-9640-A3948108CA0E}" srcOrd="8" destOrd="0" presId="urn:microsoft.com/office/officeart/2005/8/layout/vList2"/>
    <dgm:cxn modelId="{891A708A-7469-45FA-AD34-75F4A8F6E678}" type="presParOf" srcId="{91216E91-E375-4BA5-8E6B-E419662EF3C1}" destId="{26BF846A-E8BB-41E5-B020-015C6A9714C7}" srcOrd="9" destOrd="0" presId="urn:microsoft.com/office/officeart/2005/8/layout/vList2"/>
    <dgm:cxn modelId="{CC667473-185C-4733-8CCA-44646DE01D3A}" type="presParOf" srcId="{91216E91-E375-4BA5-8E6B-E419662EF3C1}" destId="{99594DFC-506D-4CD3-B8B4-32B1436993C9}" srcOrd="10" destOrd="0" presId="urn:microsoft.com/office/officeart/2005/8/layout/vList2"/>
    <dgm:cxn modelId="{1FE92BDA-C29E-4A2B-8C1E-B3ABD2E22B45}" type="presParOf" srcId="{91216E91-E375-4BA5-8E6B-E419662EF3C1}" destId="{B719D43D-7EAE-4CC3-84E5-60862A115353}" srcOrd="11" destOrd="0" presId="urn:microsoft.com/office/officeart/2005/8/layout/vList2"/>
    <dgm:cxn modelId="{D413685E-827F-46EB-A7E3-78663005E9CC}" type="presParOf" srcId="{91216E91-E375-4BA5-8E6B-E419662EF3C1}" destId="{3B4BF7A7-D29B-4DC1-B08C-1C470EFEA681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0780D-042D-4D88-9E87-0C144E24A930}">
      <dsp:nvSpPr>
        <dsp:cNvPr id="0" name=""/>
        <dsp:cNvSpPr/>
      </dsp:nvSpPr>
      <dsp:spPr>
        <a:xfrm>
          <a:off x="0" y="301636"/>
          <a:ext cx="10515600" cy="11917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3000" kern="1200"/>
            <a:t>Skipað að loknum sveitarstjórnarkosningum</a:t>
          </a:r>
          <a:endParaRPr lang="en-US" sz="3000" kern="1200"/>
        </a:p>
      </dsp:txBody>
      <dsp:txXfrm>
        <a:off x="58177" y="359813"/>
        <a:ext cx="10399246" cy="1075400"/>
      </dsp:txXfrm>
    </dsp:sp>
    <dsp:sp modelId="{9C43EE29-FDE6-4A08-BEFF-1145230CDA51}">
      <dsp:nvSpPr>
        <dsp:cNvPr id="0" name=""/>
        <dsp:cNvSpPr/>
      </dsp:nvSpPr>
      <dsp:spPr>
        <a:xfrm>
          <a:off x="0" y="1579791"/>
          <a:ext cx="10515600" cy="11917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3000" kern="1200"/>
            <a:t>Að lágmarki þrír fulltrúar kosnir af sveitarstjórn og þrír fulltrúar tilnefndir af félagi eldri borgara og einn fulltrúi frá heilsugæslu</a:t>
          </a:r>
          <a:endParaRPr lang="en-US" sz="3000" kern="1200"/>
        </a:p>
      </dsp:txBody>
      <dsp:txXfrm>
        <a:off x="58177" y="1637968"/>
        <a:ext cx="10399246" cy="1075400"/>
      </dsp:txXfrm>
    </dsp:sp>
    <dsp:sp modelId="{D0F8ECAF-E188-4E6E-879E-591EE2BACAF0}">
      <dsp:nvSpPr>
        <dsp:cNvPr id="0" name=""/>
        <dsp:cNvSpPr/>
      </dsp:nvSpPr>
      <dsp:spPr>
        <a:xfrm>
          <a:off x="0" y="2857946"/>
          <a:ext cx="10515600" cy="11917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3000" kern="1200"/>
            <a:t>Ef tvö eða fleiri sveitarfélög sem eiga samstarf um þjónustu fyrir eldra fólk koma þau sér saman um samsetningu öldungaráðs.</a:t>
          </a:r>
          <a:endParaRPr lang="en-US" sz="3000" kern="1200"/>
        </a:p>
      </dsp:txBody>
      <dsp:txXfrm>
        <a:off x="58177" y="2916123"/>
        <a:ext cx="10399246" cy="1075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F6BCF-8991-4D53-B4C5-1938CDA147C8}">
      <dsp:nvSpPr>
        <dsp:cNvPr id="0" name=""/>
        <dsp:cNvSpPr/>
      </dsp:nvSpPr>
      <dsp:spPr>
        <a:xfrm>
          <a:off x="0" y="108176"/>
          <a:ext cx="5181600" cy="5561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 dirty="0"/>
            <a:t>64 sveitarfélög </a:t>
          </a:r>
          <a:endParaRPr lang="en-US" sz="1400" kern="1200" dirty="0"/>
        </a:p>
      </dsp:txBody>
      <dsp:txXfrm>
        <a:off x="27149" y="135325"/>
        <a:ext cx="5127302" cy="501854"/>
      </dsp:txXfrm>
    </dsp:sp>
    <dsp:sp modelId="{74585F12-F339-4A9D-B294-E702E546AC84}">
      <dsp:nvSpPr>
        <dsp:cNvPr id="0" name=""/>
        <dsp:cNvSpPr/>
      </dsp:nvSpPr>
      <dsp:spPr>
        <a:xfrm>
          <a:off x="0" y="704648"/>
          <a:ext cx="5181600" cy="5561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 dirty="0"/>
            <a:t>Heildarfjöldi sveitarfélaga sem hafa skipað öldungaráð eru 44</a:t>
          </a:r>
          <a:endParaRPr lang="en-US" sz="1400" kern="1200" dirty="0"/>
        </a:p>
      </dsp:txBody>
      <dsp:txXfrm>
        <a:off x="27149" y="731797"/>
        <a:ext cx="5127302" cy="501854"/>
      </dsp:txXfrm>
    </dsp:sp>
    <dsp:sp modelId="{8587A58C-6366-4A83-B881-432F65072208}">
      <dsp:nvSpPr>
        <dsp:cNvPr id="0" name=""/>
        <dsp:cNvSpPr/>
      </dsp:nvSpPr>
      <dsp:spPr>
        <a:xfrm>
          <a:off x="0" y="1301120"/>
          <a:ext cx="5181600" cy="5561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Fjöldi öldungaráða á landinu eru 33 </a:t>
          </a:r>
          <a:endParaRPr lang="en-US" sz="1400" kern="1200"/>
        </a:p>
      </dsp:txBody>
      <dsp:txXfrm>
        <a:off x="27149" y="1328269"/>
        <a:ext cx="5127302" cy="501854"/>
      </dsp:txXfrm>
    </dsp:sp>
    <dsp:sp modelId="{E0024306-B5F3-4A71-A230-F95360E573E2}">
      <dsp:nvSpPr>
        <dsp:cNvPr id="0" name=""/>
        <dsp:cNvSpPr/>
      </dsp:nvSpPr>
      <dsp:spPr>
        <a:xfrm>
          <a:off x="0" y="1897592"/>
          <a:ext cx="5181600" cy="5561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 dirty="0"/>
            <a:t>Tvö nýskipuð ráð – Uppsveitir og Flóa og Hvalfjarðarsveit.</a:t>
          </a:r>
          <a:endParaRPr lang="en-US" sz="1400" kern="1200" dirty="0"/>
        </a:p>
      </dsp:txBody>
      <dsp:txXfrm>
        <a:off x="27149" y="1924741"/>
        <a:ext cx="5127302" cy="501854"/>
      </dsp:txXfrm>
    </dsp:sp>
    <dsp:sp modelId="{CC9781CC-4539-4378-9640-A3948108CA0E}">
      <dsp:nvSpPr>
        <dsp:cNvPr id="0" name=""/>
        <dsp:cNvSpPr/>
      </dsp:nvSpPr>
      <dsp:spPr>
        <a:xfrm>
          <a:off x="0" y="2494065"/>
          <a:ext cx="5181600" cy="5561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20 sveitarfélög hafa ekki enn skipað ráð </a:t>
          </a:r>
          <a:endParaRPr lang="en-US" sz="1400" kern="1200"/>
        </a:p>
      </dsp:txBody>
      <dsp:txXfrm>
        <a:off x="27149" y="2521214"/>
        <a:ext cx="5127302" cy="501854"/>
      </dsp:txXfrm>
    </dsp:sp>
    <dsp:sp modelId="{99594DFC-506D-4CD3-B8B4-32B1436993C9}">
      <dsp:nvSpPr>
        <dsp:cNvPr id="0" name=""/>
        <dsp:cNvSpPr/>
      </dsp:nvSpPr>
      <dsp:spPr>
        <a:xfrm>
          <a:off x="0" y="3090537"/>
          <a:ext cx="5181600" cy="5561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Algengast að ráðin haldi 3 fundi á ári</a:t>
          </a:r>
          <a:endParaRPr lang="en-US" sz="1400" kern="1200"/>
        </a:p>
      </dsp:txBody>
      <dsp:txXfrm>
        <a:off x="27149" y="3117686"/>
        <a:ext cx="5127302" cy="501854"/>
      </dsp:txXfrm>
    </dsp:sp>
    <dsp:sp modelId="{3B4BF7A7-D29B-4DC1-B08C-1C470EFEA681}">
      <dsp:nvSpPr>
        <dsp:cNvPr id="0" name=""/>
        <dsp:cNvSpPr/>
      </dsp:nvSpPr>
      <dsp:spPr>
        <a:xfrm>
          <a:off x="0" y="3687009"/>
          <a:ext cx="5181600" cy="5561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400" kern="1200"/>
            <a:t>Á nokkrum stöðum hefur verið skipað ráð en aldrei verið haldnir fundnir. </a:t>
          </a:r>
          <a:endParaRPr lang="en-US" sz="1400" kern="1200"/>
        </a:p>
      </dsp:txBody>
      <dsp:txXfrm>
        <a:off x="27149" y="3714158"/>
        <a:ext cx="5127302" cy="5018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F6F9B79B-4429-4970-A4F5-494B187099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E4C4C-79A6-4A33-A85F-C23476BC9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BF1DD0-E0DC-4469-BD02-0BD31B03B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5F327-7F54-402A-B87D-6CE0F2090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6FFC-987D-4B06-84FF-4F2BA6DFCC40}" type="datetimeFigureOut">
              <a:rPr lang="is-IS" smtClean="0"/>
              <a:t>8.5.2023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772BB-2AEB-42CD-83F4-10A2484FA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512BD-815A-4F58-828B-733FC2B15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8D2C-476B-477F-9DAC-2D07404F69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108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B92A5DDD-B145-4EA8-AF6C-0C4D5602B5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B21B60-9BB5-4260-8A0F-1B3F2951A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FE749C-F9E3-4256-AEB1-1AC1F1254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80682-2767-49EC-AEE9-EA07E6226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6FFC-987D-4B06-84FF-4F2BA6DFCC40}" type="datetimeFigureOut">
              <a:rPr lang="is-IS" smtClean="0"/>
              <a:t>8.5.2023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D013C-FE79-485E-A28E-4AAFA65FE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B839A-29F4-4583-BCFD-AD03C27F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8D2C-476B-477F-9DAC-2D07404F69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5658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88836129-01D4-4BF6-9911-C79F463838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1C0CA4-C431-471B-8419-11D8485791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4DF656-C850-4AEA-ABC7-45B420914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D5234-D433-49AB-A104-2AC17DEA0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6FFC-987D-4B06-84FF-4F2BA6DFCC40}" type="datetimeFigureOut">
              <a:rPr lang="is-IS" smtClean="0"/>
              <a:t>8.5.2023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C6451-A6ED-4664-AB12-4A704EA09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3E3DE-F3B9-4007-AC8C-9679DACC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8D2C-476B-477F-9DAC-2D07404F69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5602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5875806F-AF72-41C5-A929-BEF32C5E65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7B9D67-68A0-4BDA-A4B7-78F8E97B5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741DE-D329-47CC-9063-D2DD2AA43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CBD-C793-4FAF-B782-54EC602EE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6FFC-987D-4B06-84FF-4F2BA6DFCC40}" type="datetimeFigureOut">
              <a:rPr lang="is-IS" smtClean="0"/>
              <a:t>8.5.2023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743E5-E5A2-4462-B2B0-14FF1A77C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EB5E5-27D1-44F5-9675-B1AFBA138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8D2C-476B-477F-9DAC-2D07404F69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68189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DDA4B70-F0E2-4F4B-9278-C6F2AF48C3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D18FB4-F197-498B-8528-487CD0D0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718B-1378-4CB9-8355-CB4E9A1C3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791DF-30E8-4DCA-BAA2-F0487F6C7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6FFC-987D-4B06-84FF-4F2BA6DFCC40}" type="datetimeFigureOut">
              <a:rPr lang="is-IS" smtClean="0"/>
              <a:t>8.5.2023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81C0D-19A1-4C15-85DE-CF5DE6907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C7D34-F1C6-4CB6-A300-2576CE98C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8D2C-476B-477F-9DAC-2D07404F69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81320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982E85C2-480A-4F33-8E6D-D152F2BBC5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3355FD-162D-49E1-9E40-3DFF92427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3E59D-1557-46CD-B168-959D95FE4A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953117-662A-4B0E-A1A1-2E0C4B2A1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DF80C-D1DB-449F-89AD-E0DD50DE0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6FFC-987D-4B06-84FF-4F2BA6DFCC40}" type="datetimeFigureOut">
              <a:rPr lang="is-IS" smtClean="0"/>
              <a:t>8.5.2023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73DD81-14D7-4F93-A7F4-AAA77409B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5FF62F-A4EB-406C-AC2D-3E9E229A4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8D2C-476B-477F-9DAC-2D07404F69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85307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05E3B1DC-52D7-4683-8292-3B799F9914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981146-87C6-4256-800E-D038150EC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3658E-3602-4AF1-80F6-7BCE02DF9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D9DDD-0732-4E05-B05F-7F2B26E3B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81B7D0-5816-4E8B-A335-994F7B9DC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7B5115-7138-43D3-8C9C-11D95A9B0E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33898D-F5C4-4D90-AAFC-30201FCF4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6FFC-987D-4B06-84FF-4F2BA6DFCC40}" type="datetimeFigureOut">
              <a:rPr lang="is-IS" smtClean="0"/>
              <a:t>8.5.2023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B133A4-3267-48E9-95F3-82FB8F294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78DBE7-5314-4A8B-A1CF-1E8802DF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8D2C-476B-477F-9DAC-2D07404F69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5663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769192D1-6BBD-4AAA-AD4B-C9518CBFC4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9B9B8F-C886-4E5D-B742-2A597D70F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4C4A0F-236E-4BAF-ADEB-A9461EBAE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6FFC-987D-4B06-84FF-4F2BA6DFCC40}" type="datetimeFigureOut">
              <a:rPr lang="is-IS" smtClean="0"/>
              <a:t>8.5.2023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AF258-68A3-42CD-8BCB-6B46D98F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BB0798-3724-40E1-A4EC-E3EB26A82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8D2C-476B-477F-9DAC-2D07404F69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7995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24696266-3819-4A37-AA27-F77AC43D8C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22984D-FA2D-49D2-B8D3-978F5C67E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6FFC-987D-4B06-84FF-4F2BA6DFCC40}" type="datetimeFigureOut">
              <a:rPr lang="is-IS" smtClean="0"/>
              <a:t>8.5.2023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42FF4F-5806-4A5F-9A56-A42F908E1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EE90E0-576D-4BBF-89A6-9CCC96DC6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8D2C-476B-477F-9DAC-2D07404F69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3725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1D86671C-0E34-4422-861F-88F160D26C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56719F-DAD8-47A4-BB46-E2525FF8E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CEA93-B5D8-4CC7-B784-24FA92DA4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F01E7A-7DA2-415D-A28D-831E082E77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835E6-2BF0-4EE3-8257-99BF36584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6FFC-987D-4B06-84FF-4F2BA6DFCC40}" type="datetimeFigureOut">
              <a:rPr lang="is-IS" smtClean="0"/>
              <a:t>8.5.2023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E5D57-19CE-4261-9404-FC45D0FF0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7A8A0-5262-4E2F-A045-F43E3D334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8D2C-476B-477F-9DAC-2D07404F69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6237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F77933F9-B19A-4EFC-A33A-53AB5BAAC1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52DA19-0DA3-4836-8552-4214B42B5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BAAFDE-0C66-4B79-8A3F-A72AAA4DB2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0CE6FB-14AD-4003-8C42-EA5D9D2AE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1458A-B5EF-4555-BA2D-1179A958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6FFC-987D-4B06-84FF-4F2BA6DFCC40}" type="datetimeFigureOut">
              <a:rPr lang="is-IS" smtClean="0"/>
              <a:t>8.5.2023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748C0-A1AC-4590-8317-4A7D6B49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43AE7-75D5-45EA-8137-AECFFB0CF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8D2C-476B-477F-9DAC-2D07404F69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63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A8D216-BDF2-40FE-924E-2889BEAFA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E4D33-BD93-4D6B-84E5-B9F72C309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00D6C-C6AF-4584-AB45-4C41EE1CD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66FFC-987D-4B06-84FF-4F2BA6DFCC40}" type="datetimeFigureOut">
              <a:rPr lang="is-IS" smtClean="0"/>
              <a:t>8.5.2023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E30A9-A91C-42E4-AF31-05BE1635B9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66D49-6499-4A5A-A168-718D1F39F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88D2C-476B-477F-9DAC-2D07404F69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9781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kureyri.is/static/files/01_akureyri.is/pdf/2021/starfsreglur-oldungarads-akureyrarbaejar-samth-1.-mars-2021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C91C572-1C20-4005-8FFE-031B9D273C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84" b="2204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2E8F4267-8F09-4862-9D16-E1CB530D4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374" y="988990"/>
            <a:ext cx="6227626" cy="5869010"/>
          </a:xfrm>
          <a:custGeom>
            <a:avLst/>
            <a:gdLst>
              <a:gd name="connsiteX0" fmla="*/ 4279392 w 6227626"/>
              <a:gd name="connsiteY0" fmla="*/ 0 h 5869010"/>
              <a:gd name="connsiteX1" fmla="*/ 6087757 w 6227626"/>
              <a:gd name="connsiteY1" fmla="*/ 399734 h 5869010"/>
              <a:gd name="connsiteX2" fmla="*/ 6227626 w 6227626"/>
              <a:gd name="connsiteY2" fmla="*/ 470299 h 5869010"/>
              <a:gd name="connsiteX3" fmla="*/ 6227626 w 6227626"/>
              <a:gd name="connsiteY3" fmla="*/ 5869010 h 5869010"/>
              <a:gd name="connsiteX4" fmla="*/ 305640 w 6227626"/>
              <a:gd name="connsiteY4" fmla="*/ 5869010 h 5869010"/>
              <a:gd name="connsiteX5" fmla="*/ 296834 w 6227626"/>
              <a:gd name="connsiteY5" fmla="*/ 5848538 h 5869010"/>
              <a:gd name="connsiteX6" fmla="*/ 0 w 6227626"/>
              <a:gd name="connsiteY6" fmla="*/ 4279392 h 5869010"/>
              <a:gd name="connsiteX7" fmla="*/ 4279392 w 6227626"/>
              <a:gd name="connsiteY7" fmla="*/ 0 h 586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27626" h="5869010">
                <a:moveTo>
                  <a:pt x="4279392" y="0"/>
                </a:moveTo>
                <a:cubicBezTo>
                  <a:pt x="4925646" y="0"/>
                  <a:pt x="5538441" y="143252"/>
                  <a:pt x="6087757" y="399734"/>
                </a:cubicBezTo>
                <a:lnTo>
                  <a:pt x="6227626" y="470299"/>
                </a:lnTo>
                <a:lnTo>
                  <a:pt x="6227626" y="5869010"/>
                </a:lnTo>
                <a:lnTo>
                  <a:pt x="305640" y="5869010"/>
                </a:lnTo>
                <a:lnTo>
                  <a:pt x="296834" y="5848538"/>
                </a:lnTo>
                <a:cubicBezTo>
                  <a:pt x="105247" y="5362675"/>
                  <a:pt x="0" y="4833324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E74D013-6AA3-44E4-A5DD-EEC2168982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8968" y="1153582"/>
            <a:ext cx="6063033" cy="5704418"/>
          </a:xfrm>
          <a:custGeom>
            <a:avLst/>
            <a:gdLst>
              <a:gd name="connsiteX0" fmla="*/ 4114799 w 6063033"/>
              <a:gd name="connsiteY0" fmla="*/ 0 h 5704418"/>
              <a:gd name="connsiteX1" fmla="*/ 6010208 w 6063033"/>
              <a:gd name="connsiteY1" fmla="*/ 461583 h 5704418"/>
              <a:gd name="connsiteX2" fmla="*/ 6063033 w 6063033"/>
              <a:gd name="connsiteY2" fmla="*/ 491321 h 5704418"/>
              <a:gd name="connsiteX3" fmla="*/ 6063033 w 6063033"/>
              <a:gd name="connsiteY3" fmla="*/ 5704418 h 5704418"/>
              <a:gd name="connsiteX4" fmla="*/ 320183 w 6063033"/>
              <a:gd name="connsiteY4" fmla="*/ 5704418 h 5704418"/>
              <a:gd name="connsiteX5" fmla="*/ 285416 w 6063033"/>
              <a:gd name="connsiteY5" fmla="*/ 5623594 h 5704418"/>
              <a:gd name="connsiteX6" fmla="*/ 0 w 6063033"/>
              <a:gd name="connsiteY6" fmla="*/ 4114800 h 5704418"/>
              <a:gd name="connsiteX7" fmla="*/ 4114799 w 6063033"/>
              <a:gd name="connsiteY7" fmla="*/ 0 h 570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63033" h="5704418">
                <a:moveTo>
                  <a:pt x="4114799" y="0"/>
                </a:moveTo>
                <a:cubicBezTo>
                  <a:pt x="4798337" y="0"/>
                  <a:pt x="5442947" y="166668"/>
                  <a:pt x="6010208" y="461583"/>
                </a:cubicBezTo>
                <a:lnTo>
                  <a:pt x="6063033" y="491321"/>
                </a:lnTo>
                <a:lnTo>
                  <a:pt x="6063033" y="5704418"/>
                </a:lnTo>
                <a:lnTo>
                  <a:pt x="320183" y="5704418"/>
                </a:lnTo>
                <a:lnTo>
                  <a:pt x="285416" y="5623594"/>
                </a:lnTo>
                <a:cubicBezTo>
                  <a:pt x="101198" y="5156418"/>
                  <a:pt x="0" y="4647427"/>
                  <a:pt x="0" y="4114800"/>
                </a:cubicBezTo>
                <a:cubicBezTo>
                  <a:pt x="0" y="1842259"/>
                  <a:pt x="1842258" y="0"/>
                  <a:pt x="411479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2745D1-9590-4CE7-BA4D-90C29CCAC1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4280" y="2887580"/>
            <a:ext cx="4996329" cy="2038998"/>
          </a:xfrm>
        </p:spPr>
        <p:txBody>
          <a:bodyPr>
            <a:normAutofit/>
          </a:bodyPr>
          <a:lstStyle/>
          <a:p>
            <a:r>
              <a:rPr lang="is-IS" sz="7200" b="1" dirty="0">
                <a:solidFill>
                  <a:srgbClr val="4F617A"/>
                </a:solidFill>
              </a:rPr>
              <a:t>Öldungaráð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DB5D91-DF1E-40BA-BC29-ED553F468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4280" y="5040569"/>
            <a:ext cx="4996328" cy="765427"/>
          </a:xfrm>
        </p:spPr>
        <p:txBody>
          <a:bodyPr>
            <a:normAutofit lnSpcReduction="10000"/>
          </a:bodyPr>
          <a:lstStyle/>
          <a:p>
            <a:r>
              <a:rPr lang="is-IS" sz="2000" dirty="0"/>
              <a:t>Landsfundur LEB 9. maí 2023</a:t>
            </a:r>
          </a:p>
          <a:p>
            <a:r>
              <a:rPr lang="is-IS" sz="2000" dirty="0"/>
              <a:t>María Kristjánsdóttir, félagsþjónustufulltrúi</a:t>
            </a:r>
          </a:p>
        </p:txBody>
      </p:sp>
    </p:spTree>
    <p:extLst>
      <p:ext uri="{BB962C8B-B14F-4D97-AF65-F5344CB8AC3E}">
        <p14:creationId xmlns:p14="http://schemas.microsoft.com/office/powerpoint/2010/main" val="337161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F59B1-91A6-4D97-B849-A77E03370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is-IS" dirty="0"/>
              <a:t>Skipun öldungaráðs og fjöldi fulltrúa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642FAAD-F64E-4970-D972-6FE39244E5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7043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5044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C853BB7-A751-DB51-F40A-5EE5A87E8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Staða öldungaráðs í nefndarkerfi sveitarfélaga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446DA3-27BE-0ED7-A748-091E5AB14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Samráðsvettvangur sveitarstjórnar með fulltrúum tiltekins notendahóps.</a:t>
            </a:r>
          </a:p>
          <a:p>
            <a:r>
              <a:rPr lang="is-IS" dirty="0"/>
              <a:t>Ráðin hafa ekki stöðu fastanefndar</a:t>
            </a:r>
          </a:p>
          <a:p>
            <a:pPr lvl="1"/>
            <a:r>
              <a:rPr lang="is-IS" dirty="0"/>
              <a:t>Í samþykktum talin upp með öðrum nefndum sem sveitarstjórn kýs fulltrúa í.</a:t>
            </a:r>
          </a:p>
          <a:p>
            <a:pPr lvl="1"/>
            <a:r>
              <a:rPr lang="is-IS" dirty="0"/>
              <a:t>Fulltrúar öldungaráðs hafa hliðstæða stöðu og fulltrúar sveitarfélagsins á aðalfundum landshlutasamtaka eða öðrum samráðsvettvangi af svipuðum toga.</a:t>
            </a:r>
          </a:p>
          <a:p>
            <a:r>
              <a:rPr lang="is-IS" dirty="0"/>
              <a:t>Ekki skilgreind sem launuð nefnd.</a:t>
            </a:r>
          </a:p>
        </p:txBody>
      </p:sp>
    </p:spTree>
    <p:extLst>
      <p:ext uri="{BB962C8B-B14F-4D97-AF65-F5344CB8AC3E}">
        <p14:creationId xmlns:p14="http://schemas.microsoft.com/office/powerpoint/2010/main" val="2493655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8F883-DCF2-F643-13F8-844F9D970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Ritun fundargerða, birting þeirra og afgreiðsla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278-3161-3F58-2BA4-971117649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b="0" i="0" dirty="0">
                <a:solidFill>
                  <a:srgbClr val="353535"/>
                </a:solidFill>
                <a:effectLst/>
                <a:latin typeface="work-sans"/>
              </a:rPr>
              <a:t>Fundargerðir þarf ekki að bera sérstaklega undir sveitarstjórn, en teljast verður æskilegt að þær séu lagðar fram til kynningar í þeirri nefnd eða þeim nefndum sveitarfélagsins sem eru starfandi á sviði félags- og fjölskyldumála.</a:t>
            </a:r>
          </a:p>
          <a:p>
            <a:r>
              <a:rPr lang="is-IS" b="0" i="0" dirty="0">
                <a:solidFill>
                  <a:srgbClr val="353535"/>
                </a:solidFill>
                <a:effectLst/>
                <a:latin typeface="work-sans"/>
              </a:rPr>
              <a:t>Öldungaráði er heimilt að koma með tillögu til sveitarstjórnar, þ.m.t. tillögur um fyrirkomulag og skipulag öldrunarþjónustu. Slíkar tillögur eru þá teknar fyrir sem erindi til sveitarstjórnar. </a:t>
            </a:r>
          </a:p>
          <a:p>
            <a:pPr marL="0" indent="0">
              <a:buNone/>
            </a:pPr>
            <a:endParaRPr lang="is-IS" b="0" i="0" dirty="0">
              <a:solidFill>
                <a:srgbClr val="353535"/>
              </a:solidFill>
              <a:effectLst/>
              <a:latin typeface="work-sans"/>
            </a:endParaRP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71625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00CE0-7605-7A99-8465-50E7F1DEC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Markmið og hlutverk öldungaráða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B3F54-99B0-1459-7BC1-CB465865E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Erindisbréf öldungaráðs</a:t>
            </a:r>
          </a:p>
          <a:p>
            <a:pPr marL="0" indent="0">
              <a:buNone/>
            </a:pPr>
            <a:endParaRPr lang="is-IS" dirty="0"/>
          </a:p>
          <a:p>
            <a:r>
              <a:rPr lang="is-IS" dirty="0"/>
              <a:t>Starfsreglur öldungaráðs Akureyrarbæjar</a:t>
            </a:r>
          </a:p>
          <a:p>
            <a:pPr lvl="1"/>
            <a:r>
              <a:rPr lang="is-IS" dirty="0">
                <a:hlinkClick r:id="rId2"/>
              </a:rPr>
              <a:t>https://www.akureyri.is/static/files/01_akureyri.is/pdf/2021/starfsreglur-oldungarads-akureyrarbaejar-samth-1.-mars-2021.pdf</a:t>
            </a:r>
            <a:endParaRPr lang="is-IS" dirty="0"/>
          </a:p>
          <a:p>
            <a:pPr lvl="1"/>
            <a:r>
              <a:rPr lang="is-IS" dirty="0"/>
              <a:t>Verkefni er varða samráð og ráðgjöf við stjórnkerfi Akureyrarbæjar</a:t>
            </a:r>
          </a:p>
          <a:p>
            <a:pPr lvl="1"/>
            <a:r>
              <a:rPr lang="is-IS" dirty="0"/>
              <a:t>Verkefni er varða samráð við bæjarbúa 67 ára og eldri og félagasamtök þeirra</a:t>
            </a:r>
          </a:p>
          <a:p>
            <a:pPr marL="457200" lvl="1" indent="0">
              <a:buNone/>
            </a:pPr>
            <a:endParaRPr lang="is-IS" dirty="0"/>
          </a:p>
          <a:p>
            <a:pPr lvl="1"/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725649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B4E1A-132A-01D0-2087-A00DE527E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is-IS" dirty="0"/>
              <a:t>Öldungaráð á landsvísu</a:t>
            </a: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B820A477-475D-17D9-082B-DAAA7B8B11B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76312" y="2605881"/>
            <a:ext cx="4905375" cy="2790825"/>
          </a:xfr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899ECDE-1766-8B07-E418-EA730AEA17A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2132624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7368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jármálaráðstefna (002)  -  Read-Only" id="{52054D68-892A-4C83-8FD7-DB8F838E6D0D}" vid="{9C81158A-FDB6-4C66-8A67-C9C1E281AE7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71CD6300283141B9FBB6CEF919AEA0" ma:contentTypeVersion="11" ma:contentTypeDescription="Create a new document." ma:contentTypeScope="" ma:versionID="b759f24f8a40a0be0051905d8d830d8b">
  <xsd:schema xmlns:xsd="http://www.w3.org/2001/XMLSchema" xmlns:xs="http://www.w3.org/2001/XMLSchema" xmlns:p="http://schemas.microsoft.com/office/2006/metadata/properties" xmlns:ns3="1ce3e6ee-dc94-4ae2-8bc5-1b648648c059" xmlns:ns4="0adc6f94-a305-4645-a12a-a7f9070ddc00" targetNamespace="http://schemas.microsoft.com/office/2006/metadata/properties" ma:root="true" ma:fieldsID="1b58433a7b1f3864002703fc949413d0" ns3:_="" ns4:_="">
    <xsd:import namespace="1ce3e6ee-dc94-4ae2-8bc5-1b648648c059"/>
    <xsd:import namespace="0adc6f94-a305-4645-a12a-a7f9070ddc0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e3e6ee-dc94-4ae2-8bc5-1b648648c05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c6f94-a305-4645-a12a-a7f9070ddc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41B3F0-8C47-4EEA-9591-FC4F426798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e3e6ee-dc94-4ae2-8bc5-1b648648c059"/>
    <ds:schemaRef ds:uri="0adc6f94-a305-4645-a12a-a7f9070ddc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72330E-0A0F-41A5-A230-B43D3B6D0A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693AA5-27C5-410C-B3BF-7BA3BD1D48A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öldungaráð</Template>
  <TotalTime>436</TotalTime>
  <Words>307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work-sans</vt:lpstr>
      <vt:lpstr>Office Theme</vt:lpstr>
      <vt:lpstr>Öldungaráð</vt:lpstr>
      <vt:lpstr>Skipun öldungaráðs og fjöldi fulltrúa</vt:lpstr>
      <vt:lpstr>Staða öldungaráðs í nefndarkerfi sveitarfélaga</vt:lpstr>
      <vt:lpstr>Ritun fundargerða, birting þeirra og afgreiðsla</vt:lpstr>
      <vt:lpstr>Markmið og hlutverk öldungaráða</vt:lpstr>
      <vt:lpstr>Öldungaráð á landsvísu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Öldungaráð</dc:title>
  <dc:creator>María Ingibjörg Kristjánsdóttir</dc:creator>
  <cp:lastModifiedBy>María Ingibjörg Kristjánsdóttir</cp:lastModifiedBy>
  <cp:revision>1</cp:revision>
  <dcterms:created xsi:type="dcterms:W3CDTF">2023-05-08T09:03:52Z</dcterms:created>
  <dcterms:modified xsi:type="dcterms:W3CDTF">2023-05-08T16:20:09Z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0x010100F871CD6300283141B9FBB6CEF919AEA0</vt:lpwstr>
  </property>
</Properties>
</file>